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4FD8-ABA5-457B-9E75-30DD14D066E8}" type="datetimeFigureOut">
              <a:rPr lang="tr-TR" smtClean="0"/>
              <a:t>20.12.2023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E7EFFAC-C78C-4449-A03F-F86C29D9BC52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5523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4FD8-ABA5-457B-9E75-30DD14D066E8}" type="datetimeFigureOut">
              <a:rPr lang="tr-TR" smtClean="0"/>
              <a:t>20.12.2023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EFFAC-C78C-4449-A03F-F86C29D9BC52}" type="slidenum">
              <a:rPr lang="tr-TR" smtClean="0"/>
              <a:t>‹#›</a:t>
            </a:fld>
            <a:endParaRPr lang="tr-T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381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4FD8-ABA5-457B-9E75-30DD14D066E8}" type="datetimeFigureOut">
              <a:rPr lang="tr-TR" smtClean="0"/>
              <a:t>20.12.2023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EFFAC-C78C-4449-A03F-F86C29D9BC52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622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4FD8-ABA5-457B-9E75-30DD14D066E8}" type="datetimeFigureOut">
              <a:rPr lang="tr-TR" smtClean="0"/>
              <a:t>20.12.2023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EFFAC-C78C-4449-A03F-F86C29D9BC52}" type="slidenum">
              <a:rPr lang="tr-TR" smtClean="0"/>
              <a:t>‹#›</a:t>
            </a:fld>
            <a:endParaRPr lang="tr-T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3918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4FD8-ABA5-457B-9E75-30DD14D066E8}" type="datetimeFigureOut">
              <a:rPr lang="tr-TR" smtClean="0"/>
              <a:t>20.12.2023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EFFAC-C78C-4449-A03F-F86C29D9BC52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9659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4FD8-ABA5-457B-9E75-30DD14D066E8}" type="datetimeFigureOut">
              <a:rPr lang="tr-TR" smtClean="0"/>
              <a:t>20.12.2023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EFFAC-C78C-4449-A03F-F86C29D9BC52}" type="slidenum">
              <a:rPr lang="tr-TR" smtClean="0"/>
              <a:t>‹#›</a:t>
            </a:fld>
            <a:endParaRPr lang="tr-T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6171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4FD8-ABA5-457B-9E75-30DD14D066E8}" type="datetimeFigureOut">
              <a:rPr lang="tr-TR" smtClean="0"/>
              <a:t>20.12.2023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EFFAC-C78C-4449-A03F-F86C29D9BC52}" type="slidenum">
              <a:rPr lang="tr-TR" smtClean="0"/>
              <a:t>‹#›</a:t>
            </a:fld>
            <a:endParaRPr lang="tr-T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742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4FD8-ABA5-457B-9E75-30DD14D066E8}" type="datetimeFigureOut">
              <a:rPr lang="tr-TR" smtClean="0"/>
              <a:t>20.12.2023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EFFAC-C78C-4449-A03F-F86C29D9BC52}" type="slidenum">
              <a:rPr lang="tr-TR" smtClean="0"/>
              <a:t>‹#›</a:t>
            </a:fld>
            <a:endParaRPr lang="tr-T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4818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4FD8-ABA5-457B-9E75-30DD14D066E8}" type="datetimeFigureOut">
              <a:rPr lang="tr-TR" smtClean="0"/>
              <a:t>20.12.2023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EFFAC-C78C-4449-A03F-F86C29D9BC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3766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4FD8-ABA5-457B-9E75-30DD14D066E8}" type="datetimeFigureOut">
              <a:rPr lang="tr-TR" smtClean="0"/>
              <a:t>20.12.2023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EFFAC-C78C-4449-A03F-F86C29D9BC52}" type="slidenum">
              <a:rPr lang="tr-TR" smtClean="0"/>
              <a:t>‹#›</a:t>
            </a:fld>
            <a:endParaRPr lang="tr-T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2743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C2C4FD8-ABA5-457B-9E75-30DD14D066E8}" type="datetimeFigureOut">
              <a:rPr lang="tr-TR" smtClean="0"/>
              <a:t>20.12.2023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EFFAC-C78C-4449-A03F-F86C29D9BC52}" type="slidenum">
              <a:rPr lang="tr-TR" smtClean="0"/>
              <a:t>‹#›</a:t>
            </a:fld>
            <a:endParaRPr lang="tr-T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2853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C4FD8-ABA5-457B-9E75-30DD14D066E8}" type="datetimeFigureOut">
              <a:rPr lang="tr-TR" smtClean="0"/>
              <a:t>20.12.2023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E7EFFAC-C78C-4449-A03F-F86C29D9BC52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8727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B8AEBC8-B11F-B3EB-FE44-9148C6A17F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tr-TR" sz="16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</a:br>
            <a:r>
              <a:rPr lang="tr-TR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6000" b="1" i="0" u="none" strike="noStrike" baseline="0" dirty="0">
                <a:solidFill>
                  <a:srgbClr val="181B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POSTER NASIL HAZIRLANIR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2E0A1EA-369A-918B-B758-EFB7B02F6E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24709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1FBF073-63F1-890E-62F9-66B4AFF3C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20DDB7E0-7796-4903-4230-5195E6A9AC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78008"/>
            <a:ext cx="8923337" cy="4046571"/>
          </a:xfrm>
        </p:spPr>
      </p:pic>
    </p:spTree>
    <p:extLst>
      <p:ext uri="{BB962C8B-B14F-4D97-AF65-F5344CB8AC3E}">
        <p14:creationId xmlns:p14="http://schemas.microsoft.com/office/powerpoint/2010/main" val="1779643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920A5E3-49C2-DE6A-77FF-4B6B13821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E632A83F-4923-CFEA-44FC-2DA33DAF24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164715"/>
            <a:ext cx="9018596" cy="3673158"/>
          </a:xfrm>
        </p:spPr>
      </p:pic>
    </p:spTree>
    <p:extLst>
      <p:ext uri="{BB962C8B-B14F-4D97-AF65-F5344CB8AC3E}">
        <p14:creationId xmlns:p14="http://schemas.microsoft.com/office/powerpoint/2010/main" val="989827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D63998-33DD-038F-0A6F-F2298EA35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BC99F318-C70B-2095-2453-5F921F6098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71040"/>
            <a:ext cx="8869993" cy="3851592"/>
          </a:xfrm>
        </p:spPr>
      </p:pic>
    </p:spTree>
    <p:extLst>
      <p:ext uri="{BB962C8B-B14F-4D97-AF65-F5344CB8AC3E}">
        <p14:creationId xmlns:p14="http://schemas.microsoft.com/office/powerpoint/2010/main" val="422695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9303500-2A61-57B4-51D7-3546BBFFE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0F56FDC-B45B-2033-7008-C8859D96F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0" i="0" u="none" strike="noStrike" baseline="0" dirty="0">
                <a:solidFill>
                  <a:srgbClr val="181B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İnternette “</a:t>
            </a:r>
            <a:r>
              <a:rPr lang="tr-TR" b="0" i="0" u="none" strike="noStrike" baseline="0" dirty="0" err="1">
                <a:solidFill>
                  <a:srgbClr val="181B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academic</a:t>
            </a:r>
            <a:r>
              <a:rPr lang="tr-TR" b="0" i="0" u="none" strike="noStrike" baseline="0" dirty="0">
                <a:solidFill>
                  <a:srgbClr val="181B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poster </a:t>
            </a:r>
            <a:r>
              <a:rPr lang="tr-TR" b="0" i="0" u="none" strike="noStrike" baseline="0" dirty="0" err="1">
                <a:solidFill>
                  <a:srgbClr val="181B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template</a:t>
            </a:r>
            <a:r>
              <a:rPr lang="tr-TR" b="0" i="0" u="none" strike="noStrike" baseline="0" dirty="0">
                <a:solidFill>
                  <a:srgbClr val="181B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başlığı ile arama yapıldığında birçok ücretsiz PowerPoint hazır poster şablonuna ulaşılabildiği gibi PowerPoint programının olanakları kullanılarak da birçok poster tasarımı yapılabilir.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58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43286B1-4827-31F8-B4DE-E160C2562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9DD05A2-E3E6-0E6D-BF27-43AA5C07F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tr-T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BAŞARILAR DİLİYORUM..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tr-T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534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6F60E1-0DA3-62CD-BADD-3726C1A51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POSTER SUNUM NEDİR?</a:t>
            </a:r>
            <a:endParaRPr lang="tr-TR" sz="28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6903567-9237-6169-AD3E-F0FC6CE70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tr-TR" sz="16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800" b="0" i="0" u="none" strike="noStrike" baseline="0" dirty="0">
                <a:solidFill>
                  <a:srgbClr val="181B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Bilimsel bir çalışmanın sonuçlarının görsel unsurlar ve anlamlı özetlemeler kullanılarak afiş boyutunda düzenlenmesi ile ortaya çıkan görsel ürün poster olarak adlandırılmaktadır.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142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58D0C04-E128-D75C-9575-1AEA33B1E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b="1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POSTER NASIL HAZIRLANIR?</a:t>
            </a:r>
            <a:br>
              <a:rPr lang="tr-TR" sz="44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01E9F6A-666D-320E-57CB-83E3E0E18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sz="2400" b="0" i="0" u="none" strike="noStrike" baseline="0" dirty="0">
                <a:solidFill>
                  <a:srgbClr val="181B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posterin hazırlanmasında öncelikle posterin İçeriğinin bilimsel araştırma yöntemlerine uygun bir biçimde oluşturulması önemli bir yer tutar.</a:t>
            </a:r>
          </a:p>
          <a:p>
            <a:pPr marL="0" indent="0">
              <a:buNone/>
            </a:pPr>
            <a:endParaRPr lang="tr-TR" sz="2400" b="0" i="0" u="none" strike="noStrike" baseline="0" dirty="0">
              <a:solidFill>
                <a:srgbClr val="181B0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b="0" i="0" u="none" strike="noStrike" baseline="0" dirty="0">
                <a:solidFill>
                  <a:srgbClr val="181B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İçeriği olgunlaşmamış bir poster görsel olarak güçlü olsa da amacına ulaşmamıştır.</a:t>
            </a:r>
          </a:p>
          <a:p>
            <a:pPr marL="0" indent="0">
              <a:buNone/>
            </a:pPr>
            <a:endParaRPr lang="tr-TR" sz="2400" b="0" i="0" u="none" strike="noStrike" baseline="0" dirty="0">
              <a:solidFill>
                <a:srgbClr val="181B0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b="0" i="0" u="none" strike="noStrike" baseline="0" dirty="0">
                <a:solidFill>
                  <a:srgbClr val="181B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sebeple posterin hazırlanmasından önce poster konusunun bilimsel araştırma tekniklerine uygun olarak tamamlanması doğru olan yöntemdir.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3173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BFD6A0B-54FA-FA83-A5A1-1B2216F59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b="1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POSTER NASIL HAZIRLANIR?</a:t>
            </a:r>
            <a:br>
              <a:rPr lang="tr-TR" sz="44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1D5F100-D79A-E6F5-5036-ABE40BD06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endParaRPr lang="tr-TR" sz="18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tr-TR" sz="2400" b="0" i="0" u="none" strike="noStrike" baseline="0" dirty="0">
                <a:solidFill>
                  <a:srgbClr val="181B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Tüm dünyada kullanılan yaygın bazı poster formatları ortaya çıkmıştır. Bunlardan en yaygınlarından birisi </a:t>
            </a:r>
            <a:r>
              <a:rPr lang="tr-TR" sz="2400" b="0" i="0" u="none" strike="noStrike" baseline="0" dirty="0" err="1">
                <a:solidFill>
                  <a:srgbClr val="181B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IMRAD’dır</a:t>
            </a:r>
            <a:r>
              <a:rPr lang="tr-TR" sz="2400" b="0" i="0" u="none" strike="noStrike" baseline="0" dirty="0">
                <a:solidFill>
                  <a:srgbClr val="181B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sz="2400" b="1" i="0" u="none" strike="noStrike" baseline="0" dirty="0" err="1">
                <a:solidFill>
                  <a:srgbClr val="181B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sz="2400" b="0" i="0" u="none" strike="noStrike" baseline="0" dirty="0" err="1">
                <a:solidFill>
                  <a:srgbClr val="181B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ntroduction</a:t>
            </a:r>
            <a:r>
              <a:rPr lang="tr-TR" sz="2400" b="0" i="0" u="none" strike="noStrike" baseline="0" dirty="0">
                <a:solidFill>
                  <a:srgbClr val="181B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(Giriş),</a:t>
            </a:r>
          </a:p>
          <a:p>
            <a:r>
              <a:rPr lang="tr-TR" sz="2400" b="1" i="0" u="none" strike="noStrike" baseline="0" dirty="0" err="1">
                <a:solidFill>
                  <a:srgbClr val="181B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2400" b="0" i="0" u="none" strike="noStrike" baseline="0" dirty="0" err="1">
                <a:solidFill>
                  <a:srgbClr val="181B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ethod</a:t>
            </a:r>
            <a:r>
              <a:rPr lang="tr-TR" sz="2400" b="0" i="0" u="none" strike="noStrike" baseline="0" dirty="0">
                <a:solidFill>
                  <a:srgbClr val="181B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(Yöntem),</a:t>
            </a:r>
          </a:p>
          <a:p>
            <a:r>
              <a:rPr lang="tr-TR" sz="2400" b="1" i="0" u="none" strike="noStrike" baseline="0" dirty="0" err="1">
                <a:solidFill>
                  <a:srgbClr val="181B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tr-TR" sz="2400" b="0" i="0" u="none" strike="noStrike" baseline="0" dirty="0" err="1">
                <a:solidFill>
                  <a:srgbClr val="181B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esults</a:t>
            </a:r>
            <a:r>
              <a:rPr lang="tr-TR" sz="2400" b="0" i="0" u="none" strike="noStrike" baseline="0" dirty="0">
                <a:solidFill>
                  <a:srgbClr val="181B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(Sonuçlar),</a:t>
            </a:r>
          </a:p>
          <a:p>
            <a:r>
              <a:rPr lang="tr-TR" sz="2400" b="1" i="0" u="none" strike="noStrike" baseline="0" dirty="0">
                <a:solidFill>
                  <a:srgbClr val="181B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2400" b="0" i="0" u="none" strike="noStrike" baseline="0" dirty="0">
                <a:solidFill>
                  <a:srgbClr val="181B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nalysis(Analiz)</a:t>
            </a:r>
          </a:p>
          <a:p>
            <a:r>
              <a:rPr lang="tr-TR" sz="2400" b="1" i="0" u="none" strike="noStrike" baseline="0" dirty="0" err="1">
                <a:solidFill>
                  <a:srgbClr val="181B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2400" b="0" i="0" u="none" strike="noStrike" baseline="0" dirty="0" err="1">
                <a:solidFill>
                  <a:srgbClr val="181B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iscussion</a:t>
            </a:r>
            <a:r>
              <a:rPr lang="tr-TR" sz="2400" b="0" i="0" u="none" strike="noStrike" baseline="0" dirty="0">
                <a:solidFill>
                  <a:srgbClr val="181B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(Tartışma-Sonuç).</a:t>
            </a:r>
          </a:p>
          <a:p>
            <a:pPr marL="0" indent="0">
              <a:buNone/>
            </a:pPr>
            <a:r>
              <a:rPr lang="tr-TR" sz="2400" b="0" i="0" u="none" strike="noStrike" baseline="0" dirty="0">
                <a:solidFill>
                  <a:srgbClr val="181B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Buna uygun bir poster düzenlemesini bir sonraki sayfada görebilirsiniz.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20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51FF67-A638-B7B5-BB9C-715B335C1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12AB73C6-0275-817B-806A-2782687F95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1200" y="365125"/>
            <a:ext cx="10642600" cy="5811838"/>
          </a:xfrm>
        </p:spPr>
      </p:pic>
    </p:spTree>
    <p:extLst>
      <p:ext uri="{BB962C8B-B14F-4D97-AF65-F5344CB8AC3E}">
        <p14:creationId xmlns:p14="http://schemas.microsoft.com/office/powerpoint/2010/main" val="4148945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BE176D9-02EC-3A66-F34E-397EC6166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POSTER NASIL HAZIRLANIR?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4FE7C48-0E17-6849-CB22-894073F87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l"/>
            <a:endParaRPr lang="tr-TR" sz="18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tr-TR" sz="2400" b="0" i="0" u="none" strike="noStrike" baseline="0" dirty="0">
                <a:solidFill>
                  <a:srgbClr val="181B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Posterin ana şablonunun belirlenmesinde posterin büyüklüğü ve içeriği dikkate alınmalıdır.</a:t>
            </a:r>
          </a:p>
          <a:p>
            <a:pPr marL="0" indent="0">
              <a:buNone/>
            </a:pPr>
            <a:endParaRPr lang="tr-TR" sz="2400" b="0" i="0" u="none" strike="noStrike" baseline="0" dirty="0">
              <a:solidFill>
                <a:srgbClr val="181B0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b="0" i="0" u="none" strike="noStrike" baseline="0" dirty="0">
                <a:solidFill>
                  <a:srgbClr val="181B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Bunun için poster şablonu belirlenirken öncelikle daha küçültülmüş bir ölçekte(örneğinA4) bir taslak hazırlanmasının büyük faydaları bulunmaktadır.</a:t>
            </a:r>
          </a:p>
          <a:p>
            <a:pPr marL="0" indent="0">
              <a:buNone/>
            </a:pPr>
            <a:endParaRPr lang="tr-TR" sz="2400" b="0" i="0" u="none" strike="noStrike" baseline="0" dirty="0">
              <a:solidFill>
                <a:srgbClr val="181B0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b="0" i="0" u="none" strike="noStrike" baseline="0" dirty="0">
                <a:solidFill>
                  <a:srgbClr val="181B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Taslak sadece kağıt ve kalemle hazırlanabileceği gibi Microsoft Word yada PowerPoint gibi kelime işlemci programları kullanılarak da hazırlanabilir.</a:t>
            </a:r>
          </a:p>
          <a:p>
            <a:pPr marL="0" indent="0">
              <a:buNone/>
            </a:pPr>
            <a:endParaRPr lang="tr-TR" sz="2400" b="0" i="0" u="none" strike="noStrike" baseline="0" dirty="0">
              <a:solidFill>
                <a:srgbClr val="181B0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b="0" i="0" u="none" strike="noStrike" baseline="0" dirty="0">
                <a:solidFill>
                  <a:srgbClr val="181B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Taslak hazırlanırken olası sorunlarda önceden öngörülebilmiş olur.</a:t>
            </a:r>
            <a:endParaRPr lang="tr-TR" sz="24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0922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17837F1-F34A-3406-D5F7-2232ECB8F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DBE2CA2-E158-85C3-933B-927E504BF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endParaRPr lang="tr-TR" sz="18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tr-TR" sz="2400" b="0" i="0" u="none" strike="noStrike" baseline="0" dirty="0">
                <a:solidFill>
                  <a:srgbClr val="181B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Poster şablonu sonsuz denebilecek kadar çok seçenekle hazırlanabilir. Ama bazı temel kurallara uyulması posterin daha okunaklı ve amacına ulaşır olmasını sağlayacaktır.</a:t>
            </a:r>
          </a:p>
          <a:p>
            <a:pPr marL="0" indent="0">
              <a:buNone/>
            </a:pPr>
            <a:endParaRPr lang="tr-TR" sz="2400" b="0" i="0" u="none" strike="noStrike" baseline="0" dirty="0">
              <a:solidFill>
                <a:srgbClr val="181B0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b="0" i="0" u="none" strike="noStrike" baseline="0" dirty="0">
                <a:solidFill>
                  <a:srgbClr val="181B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Poster tasarımının estetik ve görsel olarak al </a:t>
            </a:r>
            <a:r>
              <a:rPr lang="tr-TR" sz="2400" b="0" i="0" u="none" strike="noStrike" baseline="0" dirty="0" err="1">
                <a:solidFill>
                  <a:srgbClr val="181B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benili</a:t>
            </a:r>
            <a:r>
              <a:rPr lang="tr-TR" sz="2400" b="0" i="0" u="none" strike="noStrike" baseline="0" dirty="0">
                <a:solidFill>
                  <a:srgbClr val="181B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hale getirilmesi oldukça fazla vakit alabileceğinden şablon belirlendikten sonra postere konacak metnin </a:t>
            </a:r>
            <a:r>
              <a:rPr lang="tr-TR" sz="2400" b="0" i="0" u="none" strike="noStrike" baseline="0" dirty="0" err="1">
                <a:solidFill>
                  <a:srgbClr val="181B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belirlenmeside</a:t>
            </a:r>
            <a:r>
              <a:rPr lang="tr-TR" sz="2400" b="0" i="0" u="none" strike="noStrike" baseline="0" dirty="0">
                <a:solidFill>
                  <a:srgbClr val="181B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yerinde olacaktır.</a:t>
            </a:r>
          </a:p>
          <a:p>
            <a:pPr marL="0" indent="0">
              <a:buNone/>
            </a:pPr>
            <a:endParaRPr lang="tr-TR" sz="2400" b="0" i="0" u="none" strike="noStrike" baseline="0" dirty="0">
              <a:solidFill>
                <a:srgbClr val="181B0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b="0" i="0" u="none" strike="noStrike" baseline="0" dirty="0">
                <a:solidFill>
                  <a:srgbClr val="181B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Metinler </a:t>
            </a:r>
            <a:r>
              <a:rPr lang="tr-TR" sz="2400" b="0" i="0" u="none" strike="noStrike" baseline="0" dirty="0" err="1">
                <a:solidFill>
                  <a:srgbClr val="181B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net,kısa</a:t>
            </a:r>
            <a:r>
              <a:rPr lang="tr-TR" sz="2400" b="0" i="0" u="none" strike="noStrike" baseline="0" dirty="0">
                <a:solidFill>
                  <a:srgbClr val="181B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öz </a:t>
            </a:r>
            <a:r>
              <a:rPr lang="tr-TR" sz="2400" b="0" i="0" u="none" strike="noStrike" baseline="0" dirty="0" err="1">
                <a:solidFill>
                  <a:srgbClr val="181B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olmalı,alıntı</a:t>
            </a:r>
            <a:r>
              <a:rPr lang="tr-TR" sz="2400" b="0" i="0" u="none" strike="noStrike" baseline="0" dirty="0">
                <a:solidFill>
                  <a:srgbClr val="181B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içeriyorsa kaynak gösterilmelidir.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53401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0B8C968-7747-F0BF-596D-C13E9E1C8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POSTER HAZIRLAMADA KULLANILABİLECEK YAZILIMLAR</a:t>
            </a:r>
            <a:endParaRPr lang="tr-TR" dirty="0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38C976CC-A801-1E02-8057-EB9CBFDE76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4720" y="2008491"/>
            <a:ext cx="8903024" cy="3985605"/>
          </a:xfrm>
        </p:spPr>
      </p:pic>
    </p:spTree>
    <p:extLst>
      <p:ext uri="{BB962C8B-B14F-4D97-AF65-F5344CB8AC3E}">
        <p14:creationId xmlns:p14="http://schemas.microsoft.com/office/powerpoint/2010/main" val="3216355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3E49337-F74C-5462-8355-84468BDD5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996AE275-6287-C4D6-3058-ECA19B455B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012301"/>
            <a:ext cx="9151957" cy="3977985"/>
          </a:xfrm>
        </p:spPr>
      </p:pic>
    </p:spTree>
    <p:extLst>
      <p:ext uri="{BB962C8B-B14F-4D97-AF65-F5344CB8AC3E}">
        <p14:creationId xmlns:p14="http://schemas.microsoft.com/office/powerpoint/2010/main" val="27846871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eri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26</TotalTime>
  <Words>292</Words>
  <Application>Microsoft Office PowerPoint</Application>
  <PresentationFormat>Geniş ekran</PresentationFormat>
  <Paragraphs>41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Arial</vt:lpstr>
      <vt:lpstr>Cambria</vt:lpstr>
      <vt:lpstr>Gill Sans MT</vt:lpstr>
      <vt:lpstr>Times New Roman</vt:lpstr>
      <vt:lpstr>Galeri</vt:lpstr>
      <vt:lpstr>  POSTER NASIL HAZIRLANIR</vt:lpstr>
      <vt:lpstr>POSTER SUNUM NEDİR?</vt:lpstr>
      <vt:lpstr>POSTER NASIL HAZIRLANIR? </vt:lpstr>
      <vt:lpstr>POSTER NASIL HAZIRLANIR? </vt:lpstr>
      <vt:lpstr>PowerPoint Sunusu</vt:lpstr>
      <vt:lpstr>POSTER NASIL HAZIRLANIR?</vt:lpstr>
      <vt:lpstr>PowerPoint Sunusu</vt:lpstr>
      <vt:lpstr>POSTER HAZIRLAMADA KULLANILABİLECEK YAZILIMLAR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POSTER NASIL HAZIRLANIR</dc:title>
  <dc:creator>sevcan demir</dc:creator>
  <cp:lastModifiedBy>sevcan demir</cp:lastModifiedBy>
  <cp:revision>16</cp:revision>
  <dcterms:created xsi:type="dcterms:W3CDTF">2023-12-20T03:57:09Z</dcterms:created>
  <dcterms:modified xsi:type="dcterms:W3CDTF">2023-12-20T04:23:51Z</dcterms:modified>
</cp:coreProperties>
</file>